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9"/>
  </p:notesMasterIdLst>
  <p:handoutMasterIdLst>
    <p:handoutMasterId r:id="rId10"/>
  </p:handoutMasterIdLst>
  <p:sldIdLst>
    <p:sldId id="265" r:id="rId2"/>
    <p:sldId id="324" r:id="rId3"/>
    <p:sldId id="328" r:id="rId4"/>
    <p:sldId id="284" r:id="rId5"/>
    <p:sldId id="327" r:id="rId6"/>
    <p:sldId id="329" r:id="rId7"/>
    <p:sldId id="26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864" y="10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a567874/lab_b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a567874/lab_for_inf/tree/maste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python/database/3.1.php" TargetMode="External"/><Relationship Id="rId2" Type="http://schemas.openxmlformats.org/officeDocument/2006/relationships/hyperlink" Target="https://docs.sqlalchemy.org/en/14/orm/index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qlitestudio.pl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800" b="1" i="0" dirty="0">
                <a:solidFill>
                  <a:schemeClr val="bg1"/>
                </a:solidFill>
                <a:effectLst/>
                <a:latin typeface="-apple-system"/>
              </a:rPr>
              <a:t>Лабораторная работа </a:t>
            </a:r>
            <a:br>
              <a:rPr lang="en-US" sz="2800" b="1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-apple-system"/>
              </a:rPr>
              <a:t>"Обучение основам работы с базами данных"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Целью данной лабораторной работы является практическое освоение основ работы с базами данных. Студенты будут приобретать опыт в создании, использовании и управлении базами данных, а также освоят основные операции и команды, необходимые для работы с данными.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</a:t>
            </a:r>
          </a:p>
        </p:txBody>
      </p:sp>
      <p:sp>
        <p:nvSpPr>
          <p:cNvPr id="6" name="AutoShape 4" descr="What is SQL Database: Structure, Types, Examples">
            <a:extLst>
              <a:ext uri="{FF2B5EF4-FFF2-40B4-BE49-F238E27FC236}">
                <a16:creationId xmlns:a16="http://schemas.microsoft.com/office/drawing/2014/main" id="{FAD7F3B8-1B74-0EC5-62E8-E31E163D5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99398"/>
            <a:ext cx="2424752" cy="24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23FB26-BA39-2408-019C-21AC672C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2" y="2571750"/>
            <a:ext cx="3317523" cy="1916433"/>
          </a:xfrm>
          <a:prstGeom prst="rect">
            <a:avLst/>
          </a:prstGeom>
        </p:spPr>
      </p:pic>
      <p:pic>
        <p:nvPicPr>
          <p:cNvPr id="3078" name="Picture 6" descr="SQLite Home Page">
            <a:extLst>
              <a:ext uri="{FF2B5EF4-FFF2-40B4-BE49-F238E27FC236}">
                <a16:creationId xmlns:a16="http://schemas.microsoft.com/office/drawing/2014/main" id="{27BE92BA-4719-C871-254B-D64436A8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743" y="2706971"/>
            <a:ext cx="3638427" cy="16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9222F-65D3-9A46-0DFE-E77EE811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мы решили сделать именно так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7ABF00-97AF-6D0F-4B3D-B673CCCBB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189" y="1040162"/>
            <a:ext cx="8823278" cy="3735038"/>
          </a:xfrm>
        </p:spPr>
        <p:txBody>
          <a:bodyPr/>
          <a:lstStyle/>
          <a:p>
            <a:r>
              <a:rPr lang="ru-RU" dirty="0"/>
              <a:t>Мы решили разработать лабораторную работу по базам данных, так как это является важной и актуальной темой в области информационных технологий. </a:t>
            </a:r>
          </a:p>
          <a:p>
            <a:endParaRPr lang="ru-RU" dirty="0"/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Востребованность у работодателей</a:t>
            </a:r>
          </a:p>
          <a:p>
            <a:pPr marL="342900" indent="-342900">
              <a:buAutoNum type="arabicParenR"/>
            </a:pPr>
            <a:r>
              <a:rPr lang="ru-RU" dirty="0"/>
              <a:t>Необходимость при разработке </a:t>
            </a:r>
          </a:p>
          <a:p>
            <a:r>
              <a:rPr lang="ru-RU" dirty="0"/>
              <a:t>информационных систем</a:t>
            </a:r>
          </a:p>
          <a:p>
            <a:r>
              <a:rPr lang="ru-RU" dirty="0"/>
              <a:t>3) Наличие в учебном плане курса по БД</a:t>
            </a:r>
          </a:p>
        </p:txBody>
      </p:sp>
      <p:pic>
        <p:nvPicPr>
          <p:cNvPr id="4" name="Picture 2" descr="Работа с PostgreSQL: как создать и удалить базу данных, настроить бэкап,  добавить пользователя">
            <a:extLst>
              <a:ext uri="{FF2B5EF4-FFF2-40B4-BE49-F238E27FC236}">
                <a16:creationId xmlns:a16="http://schemas.microsoft.com/office/drawing/2014/main" id="{58517B00-C88F-DBC6-2FFC-64EF1173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722" y="1944806"/>
            <a:ext cx="4522328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Колоночные и строковые базы данных: краткий ликбез">
            <a:extLst>
              <a:ext uri="{FF2B5EF4-FFF2-40B4-BE49-F238E27FC236}">
                <a16:creationId xmlns:a16="http://schemas.microsoft.com/office/drawing/2014/main" id="{EACC1CD6-FCD5-A280-189A-7DBF75F5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18" y="2170247"/>
            <a:ext cx="5857164" cy="26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09585"/>
            <a:ext cx="7467600" cy="3447143"/>
          </a:xfrm>
        </p:spPr>
        <p:txBody>
          <a:bodyPr>
            <a:normAutofit/>
          </a:bodyPr>
          <a:lstStyle/>
          <a:p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В лабораторной работе студент ознакомится с основами работы с базами данных, </a:t>
            </a:r>
            <a:r>
              <a:rPr lang="en-US" sz="1400" b="0" i="0" dirty="0" err="1">
                <a:solidFill>
                  <a:srgbClr val="2C2D2E"/>
                </a:solidFill>
                <a:effectLst/>
                <a:latin typeface="Golos Text" panose="020B0503020202020204"/>
              </a:rPr>
              <a:t>sql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-запросами. Изучив теорию и разобранные примеры, ему предстоит самостоятельно написать форму для создания таблицы, несколько функций для взаимодействия с БД, а также научиться писать некоторые запросы на языке </a:t>
            </a:r>
            <a:r>
              <a:rPr lang="en-US" dirty="0" err="1">
                <a:solidFill>
                  <a:srgbClr val="2C2D2E"/>
                </a:solidFill>
                <a:latin typeface="Golos Text" panose="020B0503020202020204"/>
              </a:rPr>
              <a:t>sql</a:t>
            </a: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.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Полное описание лабораторной представлено по ссылке</a:t>
            </a: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en-US" dirty="0">
                <a:solidFill>
                  <a:srgbClr val="2C2D2E"/>
                </a:solidFill>
                <a:latin typeface="Golos Text" panose="020B0503020202020204"/>
                <a:hlinkClick r:id="rId3"/>
              </a:rPr>
              <a:t>https://github.com/Anastasia567874/lab_bd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C08048-2437-C974-CE8D-A12A7FD5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462" y="1761862"/>
            <a:ext cx="2676152" cy="3018106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6459D39D-A1B5-4375-835B-C908ACBB6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031291"/>
            <a:ext cx="7170057" cy="3410856"/>
          </a:xfrm>
        </p:spPr>
        <p:txBody>
          <a:bodyPr/>
          <a:lstStyle/>
          <a:p>
            <a:r>
              <a:rPr lang="ru-RU" dirty="0"/>
              <a:t>Результатом выполнения лабораторной является программа на языке </a:t>
            </a:r>
            <a:r>
              <a:rPr lang="en-US" dirty="0"/>
              <a:t>Python</a:t>
            </a:r>
            <a:r>
              <a:rPr lang="ru-RU" dirty="0"/>
              <a:t>, а также несколько </a:t>
            </a:r>
            <a:r>
              <a:rPr lang="en-US" dirty="0" err="1"/>
              <a:t>sql</a:t>
            </a:r>
            <a:r>
              <a:rPr lang="ru-RU" dirty="0"/>
              <a:t>-запросов. Полное решение представлено тут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>
                <a:hlinkClick r:id="rId3"/>
              </a:rPr>
              <a:t>https://github.com/Anastasia567874/lab_for_inf/tree/master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06C7EE-4B1C-98E0-D24C-A3508656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 выполнения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A2FEB-6D0A-E48C-EB47-A5E1C919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73" y="1818502"/>
            <a:ext cx="3633525" cy="30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AE96E-F735-E7F4-066F-352D7038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46833E-7C3D-EAA7-573D-388CE2E23E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535" y="983513"/>
            <a:ext cx="5526315" cy="387553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https://docs.sqlalchemy.org/en/14/orm/index.html</a:t>
            </a:r>
            <a:r>
              <a:rPr lang="ru-RU" dirty="0"/>
              <a:t> - документация по </a:t>
            </a:r>
            <a:r>
              <a:rPr lang="en-US" dirty="0" err="1"/>
              <a:t>SqlAlchemy</a:t>
            </a:r>
            <a:endParaRPr lang="ru-RU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https://metanit.com/python/database/3.1.php</a:t>
            </a:r>
            <a:r>
              <a:rPr lang="ru-RU" dirty="0"/>
              <a:t> - сайт о программировании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https://sqlitestudio.pl/</a:t>
            </a:r>
            <a:r>
              <a:rPr lang="en-US" dirty="0"/>
              <a:t> - </a:t>
            </a:r>
            <a:r>
              <a:rPr lang="ru-RU" dirty="0"/>
              <a:t>официальный сайт приложения </a:t>
            </a:r>
            <a:r>
              <a:rPr lang="en-US" dirty="0" err="1"/>
              <a:t>Sqlitestudio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https://github.com/</a:t>
            </a:r>
            <a:r>
              <a:rPr lang="en-US" dirty="0"/>
              <a:t> - </a:t>
            </a:r>
            <a:r>
              <a:rPr lang="ru-RU" b="0" i="0" dirty="0">
                <a:effectLst/>
                <a:latin typeface="Golos Text" panose="020B0503020202020204"/>
              </a:rPr>
              <a:t>крупнейший веб-сервис для хостинга IT-проектов и их совместной разработки.</a:t>
            </a:r>
            <a:endParaRPr lang="ru-RU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8324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503159" y="3943171"/>
            <a:ext cx="2510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Вечеренко А.Д.</a:t>
            </a:r>
          </a:p>
          <a:p>
            <a:pPr algn="r"/>
            <a:r>
              <a:rPr lang="ru-RU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Кармалитова</a:t>
            </a:r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 Е.А.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Закоурцев А.В.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Группа К3120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5409</TotalTime>
  <Words>292</Words>
  <Application>Microsoft Office PowerPoint</Application>
  <PresentationFormat>Экран (16:9)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ALS Gorizont Bold Expanded</vt:lpstr>
      <vt:lpstr>-apple-system</vt:lpstr>
      <vt:lpstr>Arial</vt:lpstr>
      <vt:lpstr>Calibri</vt:lpstr>
      <vt:lpstr>Golos Text</vt:lpstr>
      <vt:lpstr>Golos Text DemiBold</vt:lpstr>
      <vt:lpstr>Тема1</vt:lpstr>
      <vt:lpstr>Лабораторная работа  "Обучение основам работы с базами данных"</vt:lpstr>
      <vt:lpstr>Цель </vt:lpstr>
      <vt:lpstr>Почему мы решили сделать именно так?</vt:lpstr>
      <vt:lpstr>Описание</vt:lpstr>
      <vt:lpstr>Результаты выполнения </vt:lpstr>
      <vt:lpstr>Источники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Закоурцев Андрей Вадимович</cp:lastModifiedBy>
  <cp:revision>108</cp:revision>
  <dcterms:created xsi:type="dcterms:W3CDTF">2014-06-27T12:30:22Z</dcterms:created>
  <dcterms:modified xsi:type="dcterms:W3CDTF">2023-12-31T15:04:22Z</dcterms:modified>
</cp:coreProperties>
</file>